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81" r:id="rId5"/>
    <p:sldId id="280" r:id="rId6"/>
    <p:sldId id="260" r:id="rId7"/>
    <p:sldId id="261" r:id="rId8"/>
    <p:sldId id="28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9/14/2024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hyperlink" Target="https://dev.mysql.com/d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1.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A12C-D3C1-4450-8009-AFA5583D9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BIDDING system</a:t>
            </a:r>
          </a:p>
        </p:txBody>
      </p:sp>
    </p:spTree>
    <p:extLst>
      <p:ext uri="{BB962C8B-B14F-4D97-AF65-F5344CB8AC3E}">
        <p14:creationId xmlns:p14="http://schemas.microsoft.com/office/powerpoint/2010/main" val="419788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664A-7853-452F-B726-CC21F6A8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02267"/>
          </a:xfrm>
        </p:spPr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bID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0D835-D70E-4D8F-98E3-EA6093BF7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87"/>
            <a:ext cx="12192000" cy="5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4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F46D-6EB2-4AC1-9B01-65BB908F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7732"/>
            <a:ext cx="10058400" cy="1227667"/>
          </a:xfrm>
        </p:spPr>
        <p:txBody>
          <a:bodyPr/>
          <a:lstStyle/>
          <a:p>
            <a:pPr algn="ctr"/>
            <a:r>
              <a:rPr lang="en-US" dirty="0"/>
              <a:t>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FE4F6-23FE-4C02-9351-0929E84A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648"/>
            <a:ext cx="12192000" cy="57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5984-99B3-453B-9234-CF5CB765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02660"/>
          </a:xfrm>
        </p:spPr>
        <p:txBody>
          <a:bodyPr/>
          <a:lstStyle/>
          <a:p>
            <a:pPr algn="ctr"/>
            <a:r>
              <a:rPr lang="en-US" dirty="0"/>
              <a:t>User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0DD0C-7A54-4C67-BBCD-37427A2A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25"/>
            <a:ext cx="12192000" cy="57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9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F4E-CF96-4ED6-821B-42F6EFC7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86933"/>
          </a:xfrm>
        </p:spPr>
        <p:txBody>
          <a:bodyPr/>
          <a:lstStyle/>
          <a:p>
            <a:pPr algn="ctr"/>
            <a:r>
              <a:rPr lang="en-US" dirty="0"/>
              <a:t>Create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08919-AFDB-465D-AA08-B85475E7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648"/>
            <a:ext cx="12192000" cy="57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33D7-3248-4ABB-9F52-5957A169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81176"/>
          </a:xfrm>
        </p:spPr>
        <p:txBody>
          <a:bodyPr/>
          <a:lstStyle/>
          <a:p>
            <a:pPr algn="ctr"/>
            <a:r>
              <a:rPr lang="en-US" dirty="0"/>
              <a:t>Running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C022E-E3A7-4835-A268-CB4707C4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540"/>
            <a:ext cx="12192000" cy="57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1B12-17BB-4DFF-B038-EDED3026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22"/>
            <a:ext cx="10058400" cy="1086443"/>
          </a:xfrm>
        </p:spPr>
        <p:txBody>
          <a:bodyPr/>
          <a:lstStyle/>
          <a:p>
            <a:pPr algn="ctr"/>
            <a:r>
              <a:rPr lang="en-US" dirty="0"/>
              <a:t>My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F3CD-1E29-4AC5-BE03-8974464F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565"/>
            <a:ext cx="12192000" cy="57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8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BA51-7AA2-4C09-835C-8805E732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969685" cy="1609344"/>
          </a:xfrm>
        </p:spPr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3D7E9-0A48-4651-98AC-F4D5C015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92" y="292332"/>
            <a:ext cx="5691941" cy="62733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7836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8E1E-3C98-4E93-B464-7F277002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221909"/>
          </a:xfrm>
        </p:spPr>
        <p:txBody>
          <a:bodyPr/>
          <a:lstStyle/>
          <a:p>
            <a:pPr algn="ctr"/>
            <a:r>
              <a:rPr lang="en-US" dirty="0"/>
              <a:t>Won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30478-C3AD-40E1-8ABC-F5EE04A9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887"/>
            <a:ext cx="12192000" cy="57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F028-0D95-4199-B1C1-52383D09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17"/>
            <a:ext cx="10058400" cy="1094909"/>
          </a:xfrm>
        </p:spPr>
        <p:txBody>
          <a:bodyPr/>
          <a:lstStyle/>
          <a:p>
            <a:pPr algn="ctr"/>
            <a:r>
              <a:rPr lang="en-US" dirty="0"/>
              <a:t>Sold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E34F5-1BBF-409B-8B6C-4FDCCFCD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226"/>
            <a:ext cx="12192000" cy="57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3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7A2A-2215-4229-B78B-CD39A6D3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79576"/>
          </a:xfrm>
        </p:spPr>
        <p:txBody>
          <a:bodyPr/>
          <a:lstStyle/>
          <a:p>
            <a:pPr algn="ctr"/>
            <a:r>
              <a:rPr lang="en-US" dirty="0"/>
              <a:t>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06C0-9B40-4C66-80A5-15A3B3F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455"/>
            <a:ext cx="12192000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72BD-BE94-4535-AA1A-AD3C6543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A6A3-6B4F-466D-BD75-053E20F54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Shajibul Hasan Soaib – 2104010202166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Meherun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Mumu – 2104010202169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Salma Mumu – 2104010202170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Mutaleb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- 2104010202174</a:t>
            </a:r>
          </a:p>
        </p:txBody>
      </p:sp>
    </p:spTree>
    <p:extLst>
      <p:ext uri="{BB962C8B-B14F-4D97-AF65-F5344CB8AC3E}">
        <p14:creationId xmlns:p14="http://schemas.microsoft.com/office/powerpoint/2010/main" val="253011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5F77-C045-4F2B-8E0F-08CEA887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4667"/>
            <a:ext cx="10058400" cy="1134534"/>
          </a:xfrm>
        </p:spPr>
        <p:txBody>
          <a:bodyPr/>
          <a:lstStyle/>
          <a:p>
            <a:pPr algn="ctr"/>
            <a:r>
              <a:rPr lang="en-US" dirty="0"/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1AFF4-115C-465F-8918-EC563A39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06"/>
            <a:ext cx="12192000" cy="57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CE94-D301-4970-AA42-434013A6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259"/>
            <a:ext cx="10058400" cy="1134535"/>
          </a:xfrm>
        </p:spPr>
        <p:txBody>
          <a:bodyPr/>
          <a:lstStyle/>
          <a:p>
            <a:pPr algn="ctr"/>
            <a:r>
              <a:rPr lang="en-US" dirty="0"/>
              <a:t>Change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05F1-6C45-4A8C-A113-48CA95DB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794"/>
            <a:ext cx="12192000" cy="57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7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F4-9807-4ADE-8816-A36F374D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82" y="118859"/>
            <a:ext cx="10058400" cy="1128776"/>
          </a:xfrm>
        </p:spPr>
        <p:txBody>
          <a:bodyPr/>
          <a:lstStyle/>
          <a:p>
            <a:pPr algn="ctr"/>
            <a:r>
              <a:rPr lang="en-US" dirty="0"/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DCB6B-E79E-41E8-9E54-C274AB1C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35"/>
            <a:ext cx="12192000" cy="56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72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1EE2-069F-4471-98B9-297749B1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6A2A-83AD-40C8-BA0E-561DDF8D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"/>
            <a:ext cx="12192000" cy="68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6375-0A62-402C-A630-CB4BD8D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411"/>
            <a:ext cx="10058400" cy="1077976"/>
          </a:xfrm>
        </p:spPr>
        <p:txBody>
          <a:bodyPr/>
          <a:lstStyle/>
          <a:p>
            <a:pPr algn="ctr"/>
            <a:r>
              <a:rPr lang="en-US" dirty="0"/>
              <a:t>Requested Bid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D4A0-3530-4043-9E8D-5AB33A6C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87"/>
            <a:ext cx="12192000" cy="5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6D1A-2FDE-4A40-8446-6477E4FB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68827"/>
          </a:xfrm>
        </p:spPr>
        <p:txBody>
          <a:bodyPr/>
          <a:lstStyle/>
          <a:p>
            <a:pPr algn="ctr"/>
            <a:r>
              <a:rPr lang="en-US" dirty="0"/>
              <a:t>Pending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0F405-E6BF-48C5-A15C-E93B9460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827"/>
            <a:ext cx="12192000" cy="56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5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4A7C-B3BC-4788-A62C-6B0DC144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9032"/>
            <a:ext cx="10058400" cy="920835"/>
          </a:xfrm>
        </p:spPr>
        <p:txBody>
          <a:bodyPr/>
          <a:lstStyle/>
          <a:p>
            <a:pPr algn="ctr"/>
            <a:r>
              <a:rPr lang="en-US" dirty="0"/>
              <a:t>Delivered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CB81D-47FA-40FF-A579-A8731FA2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87"/>
            <a:ext cx="12192000" cy="5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C404-D388-4BE5-A9E9-5EA6B4BD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D7EE-6A2F-4FBE-8CE6-416E5AEB3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 limitations of the system: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No limited to specific types of bids or items.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Mobile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improvements: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Add real-time notifications via SMS or app.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Develop a mobile version for broader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159627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39CB-02F5-4F37-896C-59E0A963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BE8FC-1CDB-4B84-927D-7DE3CEE8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 functional bidding system with core features. </a:t>
            </a:r>
          </a:p>
          <a:p>
            <a:r>
              <a:rPr lang="en-US" dirty="0"/>
              <a:t>Further enhancements will increase usability and reach.</a:t>
            </a:r>
          </a:p>
          <a:p>
            <a:r>
              <a:rPr lang="en-US" dirty="0"/>
              <a:t>Acknowledgment of challenges and solutions implemented.</a:t>
            </a:r>
          </a:p>
        </p:txBody>
      </p:sp>
    </p:spTree>
    <p:extLst>
      <p:ext uri="{BB962C8B-B14F-4D97-AF65-F5344CB8AC3E}">
        <p14:creationId xmlns:p14="http://schemas.microsoft.com/office/powerpoint/2010/main" val="1306864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782D-863C-47D8-A7C6-F6312B3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BF52-8AC6-42F1-BE34-63627DCC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Books &amp; Articles: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Software Engineering: A Practitioner's Approach" by Roger S. Pressman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Database System Concepts" by Abraham </a:t>
            </a:r>
            <a:r>
              <a:rPr lang="en-US" dirty="0" err="1"/>
              <a:t>Silberschatz</a:t>
            </a:r>
            <a:r>
              <a:rPr lang="en-US" dirty="0"/>
              <a:t>, Henry F. </a:t>
            </a:r>
            <a:r>
              <a:rPr lang="en-US" dirty="0" err="1"/>
              <a:t>Korth</a:t>
            </a:r>
            <a:r>
              <a:rPr lang="en-US" dirty="0"/>
              <a:t>, S. Sudarshan</a:t>
            </a:r>
          </a:p>
          <a:p>
            <a:pPr marL="0" indent="0">
              <a:buNone/>
            </a:pPr>
            <a:r>
              <a:rPr lang="en-US" dirty="0"/>
              <a:t>Web Resources: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Official MySQL Documentation: </a:t>
            </a:r>
            <a:r>
              <a:rPr lang="en-US" dirty="0">
                <a:hlinkClick r:id="rId2"/>
              </a:rPr>
              <a:t>https://dev.mysql.com/doc/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HTML &amp; CSS Tutorials: </a:t>
            </a:r>
            <a:r>
              <a:rPr lang="en-US" dirty="0">
                <a:hlinkClick r:id="rId3"/>
              </a:rPr>
              <a:t>https://www.w3schools.com/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Laravel for Real-Time Applications: </a:t>
            </a:r>
            <a:r>
              <a:rPr lang="en-US" dirty="0">
                <a:hlinkClick r:id="rId4"/>
              </a:rPr>
              <a:t>https://laravel.com/docs/11.x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Project Resources: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Stack Overflow: Problem-Solving &amp; Code Assistance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GitHub: Project Repository for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61779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D7A5-322C-4174-9F6B-4CC3714C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357BB-88F6-48F2-BEA6-AF6BBBE6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Motivation </a:t>
            </a:r>
          </a:p>
          <a:p>
            <a:r>
              <a:rPr lang="en-US" dirty="0"/>
              <a:t>Features </a:t>
            </a:r>
          </a:p>
          <a:p>
            <a:r>
              <a:rPr lang="en-US" dirty="0"/>
              <a:t>Methodology </a:t>
            </a:r>
          </a:p>
          <a:p>
            <a:r>
              <a:rPr lang="en-US" dirty="0"/>
              <a:t>Limitations and future works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9104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68E5-815A-4D7D-807F-ADB60D4E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6A92-F640-4C50-B32B-74DF9550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solution to facilitate online bidding processes.</a:t>
            </a:r>
          </a:p>
          <a:p>
            <a:r>
              <a:rPr lang="en-US" dirty="0"/>
              <a:t>To create a platform where users can place bids on various items in real-time.</a:t>
            </a:r>
          </a:p>
          <a:p>
            <a:r>
              <a:rPr lang="en-US" dirty="0"/>
              <a:t>Built using Laravel, with a user-friendly interface.</a:t>
            </a:r>
          </a:p>
        </p:txBody>
      </p:sp>
    </p:spTree>
    <p:extLst>
      <p:ext uri="{BB962C8B-B14F-4D97-AF65-F5344CB8AC3E}">
        <p14:creationId xmlns:p14="http://schemas.microsoft.com/office/powerpoint/2010/main" val="302738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1236-C64F-40A0-8169-594951DC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5B21-6E07-45D1-98ED-2CA5E433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 bidding system?</a:t>
            </a:r>
          </a:p>
          <a:p>
            <a:r>
              <a:rPr lang="en-US" dirty="0"/>
              <a:t>Real-world applications: auctions, e-commerce platforms.</a:t>
            </a:r>
          </a:p>
          <a:p>
            <a:r>
              <a:rPr lang="en-US" dirty="0"/>
              <a:t>Importance of efficient bidding mechanisms.</a:t>
            </a:r>
          </a:p>
          <a:p>
            <a:r>
              <a:rPr lang="en-US" dirty="0"/>
              <a:t>Benefits for users: secure, real-time bidding, transparency, etc.</a:t>
            </a:r>
          </a:p>
        </p:txBody>
      </p:sp>
    </p:spTree>
    <p:extLst>
      <p:ext uri="{BB962C8B-B14F-4D97-AF65-F5344CB8AC3E}">
        <p14:creationId xmlns:p14="http://schemas.microsoft.com/office/powerpoint/2010/main" val="29075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44A7-27D2-457A-934D-30970096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9376-5231-4FCE-B836-DACF9ADD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dashboard for each user</a:t>
            </a:r>
          </a:p>
          <a:p>
            <a:r>
              <a:rPr lang="en-US" dirty="0"/>
              <a:t>Separate dashboard for admin</a:t>
            </a:r>
          </a:p>
          <a:p>
            <a:r>
              <a:rPr lang="en-US" dirty="0"/>
              <a:t>Users can create bids, but they will run only after admin approval.</a:t>
            </a:r>
          </a:p>
          <a:p>
            <a:r>
              <a:rPr lang="en-US" dirty="0"/>
              <a:t>Users will be able to participate in the bid.</a:t>
            </a:r>
          </a:p>
          <a:p>
            <a:r>
              <a:rPr lang="en-US" dirty="0"/>
              <a:t>Users will be able to update their profiles.</a:t>
            </a:r>
          </a:p>
          <a:p>
            <a:r>
              <a:rPr lang="en-US" dirty="0"/>
              <a:t>Secure user authentication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98322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4C5A-0FC2-4298-B4AA-B6E08754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470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143C1-8FCC-4E43-BF7E-5289F9C7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07067"/>
            <a:ext cx="10058400" cy="4665133"/>
          </a:xfrm>
        </p:spPr>
        <p:txBody>
          <a:bodyPr/>
          <a:lstStyle/>
          <a:p>
            <a:r>
              <a:rPr lang="en-US" dirty="0"/>
              <a:t>DB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39EAA-9962-47A0-8CF1-63DC63C3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08" y="1896802"/>
            <a:ext cx="7815159" cy="47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CC1-8882-4F7C-AD5E-BAA906A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AC76-47A2-4B3F-8D29-27088B2ED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Diagram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038A02-79FB-4574-8F24-7DB8C5759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8" t="25383" r="16245" b="27811"/>
          <a:stretch/>
        </p:blipFill>
        <p:spPr>
          <a:xfrm>
            <a:off x="3877732" y="1682470"/>
            <a:ext cx="6002867" cy="49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C41B-D1F7-41E7-9D6C-332FE088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1"/>
            <a:ext cx="12192000" cy="889000"/>
          </a:xfrm>
        </p:spPr>
        <p:txBody>
          <a:bodyPr/>
          <a:lstStyle/>
          <a:p>
            <a:pPr algn="ctr"/>
            <a:r>
              <a:rPr lang="en-US" dirty="0"/>
              <a:t>Guest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C1279-3C04-41E0-ABFE-56F51F7B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12"/>
            <a:ext cx="12192000" cy="5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3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195</TotalTime>
  <Words>349</Words>
  <Application>Microsoft Office PowerPoint</Application>
  <PresentationFormat>Widescreen</PresentationFormat>
  <Paragraphs>74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Rockwell</vt:lpstr>
      <vt:lpstr>Rockwell Condensed</vt:lpstr>
      <vt:lpstr>Times New Roman</vt:lpstr>
      <vt:lpstr>Wingdings</vt:lpstr>
      <vt:lpstr>Wood Type</vt:lpstr>
      <vt:lpstr>BIDDING system</vt:lpstr>
      <vt:lpstr>Team Member  </vt:lpstr>
      <vt:lpstr>Outlines</vt:lpstr>
      <vt:lpstr>Introduction</vt:lpstr>
      <vt:lpstr>Motivation</vt:lpstr>
      <vt:lpstr>Features </vt:lpstr>
      <vt:lpstr>Methodology</vt:lpstr>
      <vt:lpstr>Methodology</vt:lpstr>
      <vt:lpstr>Guest Dashboard</vt:lpstr>
      <vt:lpstr>RUNNING bID</vt:lpstr>
      <vt:lpstr>Registration</vt:lpstr>
      <vt:lpstr>User Dashboard</vt:lpstr>
      <vt:lpstr>Create Bid</vt:lpstr>
      <vt:lpstr>Running Bid</vt:lpstr>
      <vt:lpstr>My Bid</vt:lpstr>
      <vt:lpstr>PDF</vt:lpstr>
      <vt:lpstr>Won Bid</vt:lpstr>
      <vt:lpstr>Sold Bid</vt:lpstr>
      <vt:lpstr>Settings</vt:lpstr>
      <vt:lpstr>UPDATE profile</vt:lpstr>
      <vt:lpstr>Change password</vt:lpstr>
      <vt:lpstr>Admin dashboard</vt:lpstr>
      <vt:lpstr>PowerPoint Presentation</vt:lpstr>
      <vt:lpstr>Requested Bid</vt:lpstr>
      <vt:lpstr>Pending product</vt:lpstr>
      <vt:lpstr>Delivered product</vt:lpstr>
      <vt:lpstr>Limitations and future works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BIDDING system</dc:title>
  <dc:creator>Shajibul Hasan Soaib</dc:creator>
  <cp:lastModifiedBy>Shajibul Hasan Soaib</cp:lastModifiedBy>
  <cp:revision>20</cp:revision>
  <dcterms:created xsi:type="dcterms:W3CDTF">2024-09-14T13:20:02Z</dcterms:created>
  <dcterms:modified xsi:type="dcterms:W3CDTF">2024-09-14T16:35:36Z</dcterms:modified>
</cp:coreProperties>
</file>